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751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520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498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66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687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856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15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058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7/18/2020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80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056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827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7/18/2020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20987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0C1A40-CE5F-45CF-841F-3BAFDF229D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85" b="215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ln w="28575"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59DD56B-DD2F-4663-813C-9D2D1E56F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603955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7167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617B5AA-8A0D-41D3-B2EF-8BC53E3B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7167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6902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4" name="Freeform: Shape 18">
            <a:extLst>
              <a:ext uri="{FF2B5EF4-FFF2-40B4-BE49-F238E27FC236}">
                <a16:creationId xmlns:a16="http://schemas.microsoft.com/office/drawing/2014/main" id="{572EB308-9A4E-4332-A908-22F2978D7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6902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26" name="Group 20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D49BBD-9BC8-44BE-9E87-7D500A87E4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254952"/>
            <a:ext cx="4324642" cy="2939655"/>
          </a:xfrm>
        </p:spPr>
        <p:txBody>
          <a:bodyPr>
            <a:normAutofit/>
          </a:bodyPr>
          <a:lstStyle/>
          <a:p>
            <a:r>
              <a:rPr lang="en-US" sz="4400" dirty="0" err="1">
                <a:latin typeface="Rockwell Condensed" panose="02060603050405020104" pitchFamily="18" charset="0"/>
              </a:rPr>
              <a:t>Arkham</a:t>
            </a:r>
            <a:r>
              <a:rPr lang="en-US" dirty="0">
                <a:latin typeface="Rockwell Condensed" panose="02060603050405020104" pitchFamily="18" charset="0"/>
              </a:rPr>
              <a:t> </a:t>
            </a:r>
            <a:r>
              <a:rPr lang="en-US" sz="3600" dirty="0">
                <a:latin typeface="Rockwell Condensed" panose="02060603050405020104" pitchFamily="18" charset="0"/>
              </a:rPr>
              <a:t>Adventure</a:t>
            </a:r>
            <a:br>
              <a:rPr lang="en-US" sz="3600" dirty="0">
                <a:latin typeface="Rockwell Condensed" panose="02060603050405020104" pitchFamily="18" charset="0"/>
              </a:rPr>
            </a:br>
            <a:endParaRPr lang="en-US" dirty="0">
              <a:latin typeface="Rockwell Condensed" panose="020606030504050201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E4B675-BD2A-46DB-8E2B-A6422E1182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286683"/>
            <a:ext cx="4324642" cy="1199392"/>
          </a:xfrm>
        </p:spPr>
        <p:txBody>
          <a:bodyPr>
            <a:normAutofit/>
          </a:bodyPr>
          <a:lstStyle/>
          <a:p>
            <a:r>
              <a:rPr lang="en-US" dirty="0"/>
              <a:t>By Zack Chapman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03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3" name="Oval 92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B770E84-04F1-4F4A-BBB2-92C63EA44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ln w="28575">
            <a:noFill/>
          </a:ln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159DD56B-DD2F-4663-813C-9D2D1E56F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603955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7167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6617B5AA-8A0D-41D3-B2EF-8BC53E3B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7167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6902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572EB308-9A4E-4332-A908-22F2978D7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6902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878231-9BE6-4452-AA81-492059999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4952"/>
            <a:ext cx="4324642" cy="4260023"/>
          </a:xfr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1500" b="1" cap="all" spc="1500" dirty="0">
                <a:ea typeface="Source Sans Pro SemiBold" panose="020B0603030403020204" pitchFamily="34" charset="0"/>
              </a:rPr>
              <a:t>Technology enthusiast</a:t>
            </a: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r>
              <a:rPr lang="en-US" sz="1500" b="1" cap="all" spc="1500" dirty="0">
                <a:ea typeface="Source Sans Pro SemiBold" panose="020B0603030403020204" pitchFamily="34" charset="0"/>
              </a:rPr>
              <a:t>Dungeon/game master</a:t>
            </a: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r>
              <a:rPr lang="en-US" sz="1500" b="1" cap="all" spc="1500" dirty="0">
                <a:ea typeface="Source Sans Pro SemiBold" panose="020B0603030403020204" pitchFamily="34" charset="0"/>
              </a:rPr>
              <a:t>fantasy reader </a:t>
            </a: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r>
              <a:rPr lang="en-US" sz="1500" b="1" cap="all" spc="1500" dirty="0">
                <a:ea typeface="Source Sans Pro SemiBold" panose="020B0603030403020204" pitchFamily="34" charset="0"/>
              </a:rPr>
              <a:t>Lifelong Lerner</a:t>
            </a: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r>
              <a:rPr lang="en-US" sz="1500" b="1" cap="all" spc="1500" dirty="0">
                <a:ea typeface="Source Sans Pro SemiBold" panose="020B0603030403020204" pitchFamily="34" charset="0"/>
              </a:rPr>
              <a:t>tinkerer</a:t>
            </a: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r>
              <a:rPr lang="en-US" sz="1500" b="1" cap="all" spc="1500" dirty="0">
                <a:ea typeface="Source Sans Pro SemiBold" panose="020B0603030403020204" pitchFamily="34" charset="0"/>
              </a:rPr>
              <a:t>teacher</a:t>
            </a: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br>
              <a:rPr lang="en-US" sz="1500" b="1" cap="all" spc="1500" dirty="0">
                <a:ea typeface="Source Sans Pro SemiBold" panose="020B0603030403020204" pitchFamily="34" charset="0"/>
              </a:rPr>
            </a:br>
            <a:r>
              <a:rPr lang="en-US" sz="1500" b="1" cap="all" spc="1500" dirty="0">
                <a:ea typeface="Source Sans Pro SemiBold" panose="020B0603030403020204" pitchFamily="34" charset="0"/>
              </a:rPr>
              <a:t>artist</a:t>
            </a: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Title 1">
            <a:extLst>
              <a:ext uri="{FF2B5EF4-FFF2-40B4-BE49-F238E27FC236}">
                <a16:creationId xmlns:a16="http://schemas.microsoft.com/office/drawing/2014/main" id="{9705926C-55F1-4AC9-85DE-4372BF9796AF}"/>
              </a:ext>
            </a:extLst>
          </p:cNvPr>
          <p:cNvSpPr txBox="1">
            <a:spLocks/>
          </p:cNvSpPr>
          <p:nvPr/>
        </p:nvSpPr>
        <p:spPr>
          <a:xfrm>
            <a:off x="7310368" y="2258345"/>
            <a:ext cx="3543197" cy="28789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6600" dirty="0">
                <a:solidFill>
                  <a:schemeClr val="bg1"/>
                </a:solidFill>
                <a:latin typeface="Broadway" panose="04040905080B02020502" pitchFamily="82" charset="0"/>
              </a:rPr>
              <a:t>About the author</a:t>
            </a:r>
          </a:p>
        </p:txBody>
      </p:sp>
    </p:spTree>
    <p:extLst>
      <p:ext uri="{BB962C8B-B14F-4D97-AF65-F5344CB8AC3E}">
        <p14:creationId xmlns:p14="http://schemas.microsoft.com/office/powerpoint/2010/main" val="52089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3E0A223-E76B-4348-B541-811B59F19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1"/>
            <a:ext cx="1219200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3A1CA892-A9B2-46D2-B3C5-64FCE9234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roadway" panose="04040905080B02020502" pitchFamily="82" charset="0"/>
              </a:rPr>
              <a:t>Experiences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2D96A0E-8A38-470E-A551-E1FBD810D2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dirty="0">
                <a:solidFill>
                  <a:schemeClr val="bg1"/>
                </a:solidFill>
                <a:latin typeface="Broadway" panose="04040905080B02020502" pitchFamily="82" charset="0"/>
              </a:rPr>
              <a:t>Civilian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4000" dirty="0">
                <a:solidFill>
                  <a:schemeClr val="bg1"/>
                </a:solidFill>
                <a:latin typeface="Broadway" panose="04040905080B02020502" pitchFamily="82" charset="0"/>
              </a:rPr>
              <a:t>C #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4000" dirty="0">
                <a:solidFill>
                  <a:schemeClr val="bg1"/>
                </a:solidFill>
                <a:latin typeface="Broadway" panose="04040905080B02020502" pitchFamily="82" charset="0"/>
              </a:rPr>
              <a:t>SQL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4000" dirty="0">
                <a:solidFill>
                  <a:schemeClr val="bg1"/>
                </a:solidFill>
                <a:latin typeface="Broadway" panose="04040905080B02020502" pitchFamily="82" charset="0"/>
              </a:rPr>
              <a:t>Python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4000" dirty="0">
                <a:solidFill>
                  <a:schemeClr val="bg1"/>
                </a:solidFill>
                <a:latin typeface="Broadway" panose="04040905080B02020502" pitchFamily="82" charset="0"/>
              </a:rPr>
              <a:t>Unity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7164791-844D-4FF9-A3B5-ED69A27F2D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b="1" dirty="0">
                <a:solidFill>
                  <a:schemeClr val="bg1"/>
                </a:solidFill>
                <a:latin typeface="Broadway" panose="04040905080B02020502" pitchFamily="82" charset="0"/>
              </a:rPr>
              <a:t>Military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4000" b="1" dirty="0">
                <a:solidFill>
                  <a:schemeClr val="bg1"/>
                </a:solidFill>
                <a:latin typeface="Broadway" panose="04040905080B02020502" pitchFamily="82" charset="0"/>
              </a:rPr>
              <a:t>MS Access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4000" b="1" dirty="0">
                <a:solidFill>
                  <a:schemeClr val="bg1"/>
                </a:solidFill>
                <a:latin typeface="Broadway" panose="04040905080B02020502" pitchFamily="82" charset="0"/>
              </a:rPr>
              <a:t>MS Word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4000" b="1" dirty="0">
                <a:solidFill>
                  <a:schemeClr val="bg1"/>
                </a:solidFill>
                <a:latin typeface="Broadway" panose="04040905080B02020502" pitchFamily="82" charset="0"/>
              </a:rPr>
              <a:t>MS Excel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4000" b="1" dirty="0">
                <a:solidFill>
                  <a:schemeClr val="bg1"/>
                </a:solidFill>
                <a:latin typeface="Broadway" panose="04040905080B02020502" pitchFamily="82" charset="0"/>
              </a:rPr>
              <a:t>MS Power Point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103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8C60D4-003B-4908-94B5-FED917095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67402E-23CB-403D-8A2F-928643117DB1}"/>
              </a:ext>
            </a:extLst>
          </p:cNvPr>
          <p:cNvSpPr txBox="1"/>
          <p:nvPr/>
        </p:nvSpPr>
        <p:spPr>
          <a:xfrm>
            <a:off x="210105" y="114855"/>
            <a:ext cx="7896225" cy="5632311"/>
          </a:xfrm>
          <a:prstGeom prst="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roadway" panose="04040905080B02020502" pitchFamily="82" charset="0"/>
              </a:rPr>
              <a:t>My Game will consist of the following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Broadway" panose="04040905080B020205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roadway" panose="04040905080B02020502" pitchFamily="82" charset="0"/>
              </a:rPr>
              <a:t>A data base of 100 possible Narrations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Broadway" panose="04040905080B020205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roadway" panose="04040905080B02020502" pitchFamily="82" charset="0"/>
              </a:rPr>
              <a:t>Enemy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Broadway" panose="04040905080B020205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roadway" panose="04040905080B02020502" pitchFamily="82" charset="0"/>
              </a:rPr>
              <a:t>Equipment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Broadway" panose="04040905080B020205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roadway" panose="04040905080B02020502" pitchFamily="82" charset="0"/>
              </a:rPr>
              <a:t>Turn based combat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Broadway" panose="04040905080B020205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roadway" panose="04040905080B02020502" pitchFamily="82" charset="0"/>
              </a:rPr>
              <a:t>5 – 10 possible out comes not including Player Deaths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Broadway" panose="04040905080B020205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roadway" panose="04040905080B02020502" pitchFamily="82" charset="0"/>
              </a:rPr>
              <a:t>Plan to make game a web based app so friends and family can try</a:t>
            </a:r>
          </a:p>
        </p:txBody>
      </p:sp>
    </p:spTree>
    <p:extLst>
      <p:ext uri="{BB962C8B-B14F-4D97-AF65-F5344CB8AC3E}">
        <p14:creationId xmlns:p14="http://schemas.microsoft.com/office/powerpoint/2010/main" val="3045507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CCFFB8-6C56-40A4-AF96-79E9B8ACB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29DEC1-4C38-4309-9758-11735A726FE0}"/>
              </a:ext>
            </a:extLst>
          </p:cNvPr>
          <p:cNvSpPr txBox="1"/>
          <p:nvPr/>
        </p:nvSpPr>
        <p:spPr>
          <a:xfrm>
            <a:off x="2124075" y="2114550"/>
            <a:ext cx="841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Broadway" panose="04040905080B02020502" pitchFamily="82" charset="0"/>
              </a:rPr>
              <a:t>Questions</a:t>
            </a:r>
            <a:r>
              <a:rPr lang="en-US" sz="9600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48081014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AnalogousFromDarkSeedLeftStep">
      <a:dk1>
        <a:srgbClr val="000000"/>
      </a:dk1>
      <a:lt1>
        <a:srgbClr val="FFFFFF"/>
      </a:lt1>
      <a:dk2>
        <a:srgbClr val="243141"/>
      </a:dk2>
      <a:lt2>
        <a:srgbClr val="E2E8E3"/>
      </a:lt2>
      <a:accent1>
        <a:srgbClr val="E729D3"/>
      </a:accent1>
      <a:accent2>
        <a:srgbClr val="9A17D5"/>
      </a:accent2>
      <a:accent3>
        <a:srgbClr val="6535E8"/>
      </a:accent3>
      <a:accent4>
        <a:srgbClr val="344CDA"/>
      </a:accent4>
      <a:accent5>
        <a:srgbClr val="2994E7"/>
      </a:accent5>
      <a:accent6>
        <a:srgbClr val="14B5B9"/>
      </a:accent6>
      <a:hlink>
        <a:srgbClr val="4A7AC2"/>
      </a:hlink>
      <a:folHlink>
        <a:srgbClr val="7F7F7F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104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Broadway</vt:lpstr>
      <vt:lpstr>Courier New</vt:lpstr>
      <vt:lpstr>Rockwell Condensed</vt:lpstr>
      <vt:lpstr>Source Sans Pro</vt:lpstr>
      <vt:lpstr>FunkyShapesDarkVTI</vt:lpstr>
      <vt:lpstr>Arkham Adventure </vt:lpstr>
      <vt:lpstr>Technology enthusiast   Dungeon/game master   fantasy reader    Lifelong Lerner   tinkerer   teacher   artist</vt:lpstr>
      <vt:lpstr>Experiences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Zackariah</dc:creator>
  <cp:lastModifiedBy>Zackariah</cp:lastModifiedBy>
  <cp:revision>5</cp:revision>
  <dcterms:created xsi:type="dcterms:W3CDTF">2020-07-18T16:26:29Z</dcterms:created>
  <dcterms:modified xsi:type="dcterms:W3CDTF">2020-07-18T20:02:36Z</dcterms:modified>
</cp:coreProperties>
</file>

<file path=docProps/thumbnail.jpeg>
</file>